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9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6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470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01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1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62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95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5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5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8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4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5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6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0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8.png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050771"/>
            <a:ext cx="8689976" cy="75922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Mine Detonating Sphere-bot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1"/>
            <a:ext cx="8689976" cy="53617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Preliminary Design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3265" y="4498574"/>
            <a:ext cx="496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Charlie Freestone &amp; Becky Harding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0254" y="2605236"/>
            <a:ext cx="119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ROCO504</a:t>
            </a:r>
          </a:p>
        </p:txBody>
      </p:sp>
    </p:spTree>
    <p:extLst>
      <p:ext uri="{BB962C8B-B14F-4D97-AF65-F5344CB8AC3E}">
        <p14:creationId xmlns:p14="http://schemas.microsoft.com/office/powerpoint/2010/main" val="222894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1584" y="615142"/>
            <a:ext cx="6001991" cy="75922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Background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7282" y="1846813"/>
            <a:ext cx="2288973" cy="53617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Original Idea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498" y="5300753"/>
            <a:ext cx="370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Armadillo</a:t>
            </a:r>
            <a:br>
              <a:rPr lang="en-GB" dirty="0"/>
            </a:br>
            <a:r>
              <a:rPr lang="en-GB" sz="1000" dirty="0"/>
              <a:t>https://www.youtube.com/watch?v=-x71UlnYVEU&amp;feature=youtu.be</a:t>
            </a:r>
          </a:p>
        </p:txBody>
      </p:sp>
      <p:pic>
        <p:nvPicPr>
          <p:cNvPr id="6" name="554AB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619" y="2498843"/>
            <a:ext cx="3924300" cy="268605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7005608" y="1846813"/>
            <a:ext cx="3347261" cy="5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Sketch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279" y="2498843"/>
            <a:ext cx="2529917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5410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6710" y="2273295"/>
            <a:ext cx="3161261" cy="286656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485329" y="1737125"/>
            <a:ext cx="884022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BB-8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361" y="5217210"/>
            <a:ext cx="2795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https://www.youtube.com/watch?v=5FHtcR78GA0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8037" y="4970988"/>
            <a:ext cx="28264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https://www.youtube.com/watch?v=ar-YCHQK4ew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033636" y="1737125"/>
            <a:ext cx="1855219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Guardbot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3902A9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0369" y="2273295"/>
            <a:ext cx="3661755" cy="266115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411584" y="615142"/>
            <a:ext cx="6001991" cy="89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INSPIRATIONS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8289846" y="4560503"/>
            <a:ext cx="2746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https://www.youtube.com/watch?v=tgnhXmkydvY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735371" y="1737125"/>
            <a:ext cx="1855219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Silicon Roll</a:t>
            </a:r>
          </a:p>
        </p:txBody>
      </p:sp>
      <p:pic>
        <p:nvPicPr>
          <p:cNvPr id="12" name="58436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2832" y="2273295"/>
            <a:ext cx="3420295" cy="21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Developing Idea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5734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Three Choices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857500" y="1726681"/>
            <a:ext cx="3238500" cy="17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6096000" y="1726681"/>
            <a:ext cx="3238500" cy="17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1724300"/>
            <a:ext cx="0" cy="175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26" y="3621462"/>
            <a:ext cx="2488547" cy="1947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5" y="3621462"/>
            <a:ext cx="2007680" cy="19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240" y="3621462"/>
            <a:ext cx="1910464" cy="19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5" y="1963474"/>
            <a:ext cx="4611125" cy="405563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33" y="1028931"/>
            <a:ext cx="2302625" cy="2046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3782291"/>
            <a:ext cx="2305759" cy="223681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61E19D3-B8E1-42BF-9084-4B482AA7CCE8}"/>
              </a:ext>
            </a:extLst>
          </p:cNvPr>
          <p:cNvSpPr txBox="1">
            <a:spLocks/>
          </p:cNvSpPr>
          <p:nvPr/>
        </p:nvSpPr>
        <p:spPr>
          <a:xfrm>
            <a:off x="1828798" y="3376261"/>
            <a:ext cx="2302625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Initial Prototype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3C5B26-95BB-4F14-A3BE-2147AA0519D0}"/>
              </a:ext>
            </a:extLst>
          </p:cNvPr>
          <p:cNvSpPr txBox="1">
            <a:spLocks/>
          </p:cNvSpPr>
          <p:nvPr/>
        </p:nvSpPr>
        <p:spPr>
          <a:xfrm>
            <a:off x="1828798" y="651853"/>
            <a:ext cx="2302625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22D8524-9A7E-48A4-AB25-226156B76999}"/>
              </a:ext>
            </a:extLst>
          </p:cNvPr>
          <p:cNvSpPr txBox="1">
            <a:spLocks/>
          </p:cNvSpPr>
          <p:nvPr/>
        </p:nvSpPr>
        <p:spPr>
          <a:xfrm>
            <a:off x="6234546" y="1516150"/>
            <a:ext cx="4611124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Revised Prototype</a:t>
            </a:r>
          </a:p>
        </p:txBody>
      </p:sp>
    </p:spTree>
    <p:extLst>
      <p:ext uri="{BB962C8B-B14F-4D97-AF65-F5344CB8AC3E}">
        <p14:creationId xmlns:p14="http://schemas.microsoft.com/office/powerpoint/2010/main" val="21647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5091B-BDB6-40C4-B5DC-C7DE9101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98" y="1994027"/>
            <a:ext cx="2751248" cy="40234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373495-7B4E-4D66-8D75-4A3ABF0F9FBB}"/>
              </a:ext>
            </a:extLst>
          </p:cNvPr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Pendulum IDEA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47D3FA-5030-49A7-A960-D4801C5D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33" y="3390754"/>
            <a:ext cx="3356227" cy="2626736"/>
          </a:xfrm>
          <a:prstGeom prst="rect">
            <a:avLst/>
          </a:prstGeom>
        </p:spPr>
      </p:pic>
      <p:pic>
        <p:nvPicPr>
          <p:cNvPr id="1030" name="Picture 6" descr="Image result for 9G SERVO">
            <a:extLst>
              <a:ext uri="{FF2B5EF4-FFF2-40B4-BE49-F238E27FC236}">
                <a16:creationId xmlns:a16="http://schemas.microsoft.com/office/drawing/2014/main" id="{02462E2A-718F-4A42-9731-4E9C502E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157" y="3235859"/>
            <a:ext cx="2781631" cy="278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6E6C79B4-E63D-4B59-BCA7-C09942E8DFB6}"/>
              </a:ext>
            </a:extLst>
          </p:cNvPr>
          <p:cNvSpPr txBox="1">
            <a:spLocks/>
          </p:cNvSpPr>
          <p:nvPr/>
        </p:nvSpPr>
        <p:spPr>
          <a:xfrm>
            <a:off x="1107198" y="1602466"/>
            <a:ext cx="2751247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Pendulum movement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D65B19F-519B-46C3-ADE9-1D3C0ECDE792}"/>
              </a:ext>
            </a:extLst>
          </p:cNvPr>
          <p:cNvSpPr txBox="1">
            <a:spLocks/>
          </p:cNvSpPr>
          <p:nvPr/>
        </p:nvSpPr>
        <p:spPr>
          <a:xfrm>
            <a:off x="4680233" y="2967774"/>
            <a:ext cx="3356227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Preliminary Sketch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5A046DF-F069-4B5E-9D94-66C2D1BD169C}"/>
              </a:ext>
            </a:extLst>
          </p:cNvPr>
          <p:cNvSpPr txBox="1">
            <a:spLocks/>
          </p:cNvSpPr>
          <p:nvPr/>
        </p:nvSpPr>
        <p:spPr>
          <a:xfrm>
            <a:off x="8684157" y="2838233"/>
            <a:ext cx="2781631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9G SERVO</a:t>
            </a:r>
          </a:p>
        </p:txBody>
      </p:sp>
    </p:spTree>
    <p:extLst>
      <p:ext uri="{BB962C8B-B14F-4D97-AF65-F5344CB8AC3E}">
        <p14:creationId xmlns:p14="http://schemas.microsoft.com/office/powerpoint/2010/main" val="277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4C519F-1B67-4AEA-8E85-0E2631CA24ED}"/>
              </a:ext>
            </a:extLst>
          </p:cNvPr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52AB4-59E7-479E-8C02-5A95F425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5" t="15947" r="33763" b="17708"/>
          <a:stretch/>
        </p:blipFill>
        <p:spPr>
          <a:xfrm>
            <a:off x="506621" y="1299552"/>
            <a:ext cx="11178757" cy="54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1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050771"/>
            <a:ext cx="8689976" cy="75922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1"/>
            <a:ext cx="8689976" cy="53617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Thanks for listening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3265" y="4498574"/>
            <a:ext cx="496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Charlie Freestone &amp; Becky Harding</a:t>
            </a:r>
          </a:p>
        </p:txBody>
      </p:sp>
      <p:pic>
        <p:nvPicPr>
          <p:cNvPr id="6" name="554ABAC">
            <a:hlinkClick r:id="" action="ppaction://media"/>
            <a:extLst>
              <a:ext uri="{FF2B5EF4-FFF2-40B4-BE49-F238E27FC236}">
                <a16:creationId xmlns:a16="http://schemas.microsoft.com/office/drawing/2014/main" id="{89B684C0-2719-418C-83F8-CD2492E16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3985" y="604700"/>
            <a:ext cx="2638636" cy="1806057"/>
          </a:xfrm>
          <a:prstGeom prst="rect">
            <a:avLst/>
          </a:prstGeom>
        </p:spPr>
      </p:pic>
      <p:pic>
        <p:nvPicPr>
          <p:cNvPr id="7" name="B541098">
            <a:hlinkClick r:id="" action="ppaction://media"/>
            <a:extLst>
              <a:ext uri="{FF2B5EF4-FFF2-40B4-BE49-F238E27FC236}">
                <a16:creationId xmlns:a16="http://schemas.microsoft.com/office/drawing/2014/main" id="{6B4BD31B-63C5-4FDA-8174-AB7F14B424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04157" y="463182"/>
            <a:ext cx="2303858" cy="2089091"/>
          </a:xfrm>
          <a:prstGeom prst="rect">
            <a:avLst/>
          </a:prstGeom>
        </p:spPr>
      </p:pic>
      <p:pic>
        <p:nvPicPr>
          <p:cNvPr id="8" name="3902A9C">
            <a:hlinkClick r:id="" action="ppaction://media"/>
            <a:extLst>
              <a:ext uri="{FF2B5EF4-FFF2-40B4-BE49-F238E27FC236}">
                <a16:creationId xmlns:a16="http://schemas.microsoft.com/office/drawing/2014/main" id="{BCE3EACC-12DF-4493-9DBC-3C16AB1CBF1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3985" y="4565061"/>
            <a:ext cx="2513954" cy="1827001"/>
          </a:xfrm>
          <a:prstGeom prst="rect">
            <a:avLst/>
          </a:prstGeom>
        </p:spPr>
      </p:pic>
      <p:pic>
        <p:nvPicPr>
          <p:cNvPr id="9" name="58436C2">
            <a:hlinkClick r:id="" action="ppaction://media"/>
            <a:extLst>
              <a:ext uri="{FF2B5EF4-FFF2-40B4-BE49-F238E27FC236}">
                <a16:creationId xmlns:a16="http://schemas.microsoft.com/office/drawing/2014/main" id="{33F299E0-1054-4710-BD58-C8D111DD78E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0915" y="4450012"/>
            <a:ext cx="2971511" cy="18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755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205</TotalTime>
  <Words>91</Words>
  <Application>Microsoft Office PowerPoint</Application>
  <PresentationFormat>Widescreen</PresentationFormat>
  <Paragraphs>29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Droplet</vt:lpstr>
      <vt:lpstr>Mine Detonating Sphere-bot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ROCO504</dc:title>
  <dc:creator>Rebecca Harding</dc:creator>
  <cp:lastModifiedBy>charlie freestone</cp:lastModifiedBy>
  <cp:revision>23</cp:revision>
  <dcterms:created xsi:type="dcterms:W3CDTF">2018-10-29T18:02:25Z</dcterms:created>
  <dcterms:modified xsi:type="dcterms:W3CDTF">2019-01-08T19:52:10Z</dcterms:modified>
</cp:coreProperties>
</file>